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91" r:id="rId2"/>
    <p:sldId id="292" r:id="rId3"/>
  </p:sldIdLst>
  <p:sldSz cx="10801350" cy="7200900"/>
  <p:notesSz cx="6807200" cy="9939338"/>
  <p:defaultTextStyle>
    <a:defPPr>
      <a:defRPr lang="ko-KR"/>
    </a:defPPr>
    <a:lvl1pPr marL="0" algn="l" defTabSz="761970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0985" algn="l" defTabSz="761970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61970" algn="l" defTabSz="761970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42954" algn="l" defTabSz="761970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23939" algn="l" defTabSz="761970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04924" algn="l" defTabSz="761970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285909" algn="l" defTabSz="761970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666893" algn="l" defTabSz="761970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047878" algn="l" defTabSz="761970" rtl="0" eaLnBrk="1" latinLnBrk="1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34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46" autoAdjust="0"/>
    <p:restoredTop sz="97790" autoAdjust="0"/>
  </p:normalViewPr>
  <p:slideViewPr>
    <p:cSldViewPr>
      <p:cViewPr varScale="1">
        <p:scale>
          <a:sx n="107" d="100"/>
          <a:sy n="107" d="100"/>
        </p:scale>
        <p:origin x="1716" y="78"/>
      </p:cViewPr>
      <p:guideLst>
        <p:guide orient="horz" pos="2268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357DD-715D-425C-B84D-3FE5E68FAD4C}" type="datetimeFigureOut">
              <a:rPr lang="ko-KR" altLang="en-US" smtClean="0"/>
              <a:t>2019-03-01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87413" y="1243013"/>
            <a:ext cx="50323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7ED4D-DCF8-426F-881D-6FA5828959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7338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7ED4D-DCF8-426F-881D-6FA5828959E5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7545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7ED4D-DCF8-426F-881D-6FA5828959E5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3203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10105" y="2236953"/>
            <a:ext cx="9181148" cy="154352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20205" y="4080510"/>
            <a:ext cx="7560945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0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6B864-3DDC-4669-9701-195E94ED5B54}" type="datetime1">
              <a:rPr lang="ko-KR" altLang="en-US" smtClean="0"/>
              <a:t>2019-03-01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- </a:t>
            </a:r>
            <a:r>
              <a:rPr lang="ko-KR" altLang="en-US" smtClean="0"/>
              <a:t>서류전형 합격자에 한하여 개별 통보합니다</a:t>
            </a:r>
            <a:r>
              <a:rPr lang="en-US" altLang="ko-KR" smtClean="0"/>
              <a:t>. - </a:t>
            </a:r>
            <a:r>
              <a:rPr lang="ko-KR" altLang="en-US" smtClean="0"/>
              <a:t>본 오디션의 촬영</a:t>
            </a:r>
            <a:r>
              <a:rPr lang="en-US" altLang="ko-KR" smtClean="0"/>
              <a:t>/</a:t>
            </a:r>
            <a:r>
              <a:rPr lang="ko-KR" altLang="en-US" smtClean="0"/>
              <a:t>녹음에 발생되는 컨텐츠의 저작권은 </a:t>
            </a:r>
            <a:r>
              <a:rPr lang="en-US" altLang="ko-KR" smtClean="0"/>
              <a:t>FNC </a:t>
            </a:r>
            <a:r>
              <a:rPr lang="ko-KR" altLang="en-US" smtClean="0"/>
              <a:t>엔터테인먼트에 귀속됩니다</a:t>
            </a:r>
            <a:r>
              <a:rPr lang="en-US" altLang="ko-KR" smtClean="0"/>
              <a:t>.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8AEF-BABF-4876-9593-1A177291689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FDAA-D434-454A-93FE-4CEA7E5B4D9B}" type="datetime1">
              <a:rPr lang="ko-KR" altLang="en-US" smtClean="0"/>
              <a:t>2019-03-01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- </a:t>
            </a:r>
            <a:r>
              <a:rPr lang="ko-KR" altLang="en-US" smtClean="0"/>
              <a:t>서류전형 합격자에 한하여 개별 통보합니다</a:t>
            </a:r>
            <a:r>
              <a:rPr lang="en-US" altLang="ko-KR" smtClean="0"/>
              <a:t>. - </a:t>
            </a:r>
            <a:r>
              <a:rPr lang="ko-KR" altLang="en-US" smtClean="0"/>
              <a:t>본 오디션의 촬영</a:t>
            </a:r>
            <a:r>
              <a:rPr lang="en-US" altLang="ko-KR" smtClean="0"/>
              <a:t>/</a:t>
            </a:r>
            <a:r>
              <a:rPr lang="ko-KR" altLang="en-US" smtClean="0"/>
              <a:t>녹음에 발생되는 컨텐츠의 저작권은 </a:t>
            </a:r>
            <a:r>
              <a:rPr lang="en-US" altLang="ko-KR" smtClean="0"/>
              <a:t>FNC </a:t>
            </a:r>
            <a:r>
              <a:rPr lang="ko-KR" altLang="en-US" smtClean="0"/>
              <a:t>엔터테인먼트에 귀속됩니다</a:t>
            </a:r>
            <a:r>
              <a:rPr lang="en-US" altLang="ko-KR" smtClean="0"/>
              <a:t>.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8AEF-BABF-4876-9593-1A177291689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830982" y="288377"/>
            <a:ext cx="2430305" cy="6144102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40070" y="288377"/>
            <a:ext cx="7110890" cy="6144102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570B6-5379-4FA5-B7F1-012B9B3603E9}" type="datetime1">
              <a:rPr lang="ko-KR" altLang="en-US" smtClean="0"/>
              <a:t>2019-03-01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- </a:t>
            </a:r>
            <a:r>
              <a:rPr lang="ko-KR" altLang="en-US" smtClean="0"/>
              <a:t>서류전형 합격자에 한하여 개별 통보합니다</a:t>
            </a:r>
            <a:r>
              <a:rPr lang="en-US" altLang="ko-KR" smtClean="0"/>
              <a:t>. - </a:t>
            </a:r>
            <a:r>
              <a:rPr lang="ko-KR" altLang="en-US" smtClean="0"/>
              <a:t>본 오디션의 촬영</a:t>
            </a:r>
            <a:r>
              <a:rPr lang="en-US" altLang="ko-KR" smtClean="0"/>
              <a:t>/</a:t>
            </a:r>
            <a:r>
              <a:rPr lang="ko-KR" altLang="en-US" smtClean="0"/>
              <a:t>녹음에 발생되는 컨텐츠의 저작권은 </a:t>
            </a:r>
            <a:r>
              <a:rPr lang="en-US" altLang="ko-KR" smtClean="0"/>
              <a:t>FNC </a:t>
            </a:r>
            <a:r>
              <a:rPr lang="ko-KR" altLang="en-US" smtClean="0"/>
              <a:t>엔터테인먼트에 귀속됩니다</a:t>
            </a:r>
            <a:r>
              <a:rPr lang="en-US" altLang="ko-KR" smtClean="0"/>
              <a:t>.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8AEF-BABF-4876-9593-1A177291689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0007-EF90-4AC8-B5AB-BD353FB348B2}" type="datetime1">
              <a:rPr lang="ko-KR" altLang="en-US" smtClean="0"/>
              <a:t>2019-03-01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- </a:t>
            </a:r>
            <a:r>
              <a:rPr lang="ko-KR" altLang="en-US" smtClean="0"/>
              <a:t>서류전형 합격자에 한하여 개별 통보합니다</a:t>
            </a:r>
            <a:r>
              <a:rPr lang="en-US" altLang="ko-KR" smtClean="0"/>
              <a:t>. - </a:t>
            </a:r>
            <a:r>
              <a:rPr lang="ko-KR" altLang="en-US" smtClean="0"/>
              <a:t>본 오디션의 촬영</a:t>
            </a:r>
            <a:r>
              <a:rPr lang="en-US" altLang="ko-KR" smtClean="0"/>
              <a:t>/</a:t>
            </a:r>
            <a:r>
              <a:rPr lang="ko-KR" altLang="en-US" smtClean="0"/>
              <a:t>녹음에 발생되는 컨텐츠의 저작권은 </a:t>
            </a:r>
            <a:r>
              <a:rPr lang="en-US" altLang="ko-KR" smtClean="0"/>
              <a:t>FNC </a:t>
            </a:r>
            <a:r>
              <a:rPr lang="ko-KR" altLang="en-US" smtClean="0"/>
              <a:t>엔터테인먼트에 귀속됩니다</a:t>
            </a:r>
            <a:r>
              <a:rPr lang="en-US" altLang="ko-KR" smtClean="0"/>
              <a:t>.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8AEF-BABF-4876-9593-1A177291689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53234" y="4627253"/>
            <a:ext cx="9181148" cy="1430178"/>
          </a:xfrm>
        </p:spPr>
        <p:txBody>
          <a:bodyPr anchor="t"/>
          <a:lstStyle>
            <a:lvl1pPr algn="l">
              <a:defRPr sz="33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53234" y="3052050"/>
            <a:ext cx="9181148" cy="1575196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A0655-C2BB-4F2D-AD60-9FA3D2EB0A49}" type="datetime1">
              <a:rPr lang="ko-KR" altLang="en-US" smtClean="0"/>
              <a:t>2019-03-01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- </a:t>
            </a:r>
            <a:r>
              <a:rPr lang="ko-KR" altLang="en-US" smtClean="0"/>
              <a:t>서류전형 합격자에 한하여 개별 통보합니다</a:t>
            </a:r>
            <a:r>
              <a:rPr lang="en-US" altLang="ko-KR" smtClean="0"/>
              <a:t>. - </a:t>
            </a:r>
            <a:r>
              <a:rPr lang="ko-KR" altLang="en-US" smtClean="0"/>
              <a:t>본 오디션의 촬영</a:t>
            </a:r>
            <a:r>
              <a:rPr lang="en-US" altLang="ko-KR" smtClean="0"/>
              <a:t>/</a:t>
            </a:r>
            <a:r>
              <a:rPr lang="ko-KR" altLang="en-US" smtClean="0"/>
              <a:t>녹음에 발생되는 컨텐츠의 저작권은 </a:t>
            </a:r>
            <a:r>
              <a:rPr lang="en-US" altLang="ko-KR" smtClean="0"/>
              <a:t>FNC </a:t>
            </a:r>
            <a:r>
              <a:rPr lang="ko-KR" altLang="en-US" smtClean="0"/>
              <a:t>엔터테인먼트에 귀속됩니다</a:t>
            </a:r>
            <a:r>
              <a:rPr lang="en-US" altLang="ko-KR" smtClean="0"/>
              <a:t>.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8AEF-BABF-4876-9593-1A177291689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40072" y="1680217"/>
            <a:ext cx="4770597" cy="4752261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90689" y="1680217"/>
            <a:ext cx="4770597" cy="4752261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9E393-2337-4843-AB43-53A23243CE5C}" type="datetime1">
              <a:rPr lang="ko-KR" altLang="en-US" smtClean="0"/>
              <a:t>2019-03-01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- </a:t>
            </a:r>
            <a:r>
              <a:rPr lang="ko-KR" altLang="en-US" smtClean="0"/>
              <a:t>서류전형 합격자에 한하여 개별 통보합니다</a:t>
            </a:r>
            <a:r>
              <a:rPr lang="en-US" altLang="ko-KR" smtClean="0"/>
              <a:t>. - </a:t>
            </a:r>
            <a:r>
              <a:rPr lang="ko-KR" altLang="en-US" smtClean="0"/>
              <a:t>본 오디션의 촬영</a:t>
            </a:r>
            <a:r>
              <a:rPr lang="en-US" altLang="ko-KR" smtClean="0"/>
              <a:t>/</a:t>
            </a:r>
            <a:r>
              <a:rPr lang="ko-KR" altLang="en-US" smtClean="0"/>
              <a:t>녹음에 발생되는 컨텐츠의 저작권은 </a:t>
            </a:r>
            <a:r>
              <a:rPr lang="en-US" altLang="ko-KR" smtClean="0"/>
              <a:t>FNC </a:t>
            </a:r>
            <a:r>
              <a:rPr lang="ko-KR" altLang="en-US" smtClean="0"/>
              <a:t>엔터테인먼트에 귀속됩니다</a:t>
            </a:r>
            <a:r>
              <a:rPr lang="en-US" altLang="ko-KR" smtClean="0"/>
              <a:t>.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8AEF-BABF-4876-9593-1A177291689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0069" y="1611869"/>
            <a:ext cx="4772472" cy="67175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700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00" b="1"/>
            </a:lvl4pPr>
            <a:lvl5pPr marL="1523939" indent="0">
              <a:buNone/>
              <a:defRPr sz="1300" b="1"/>
            </a:lvl5pPr>
            <a:lvl6pPr marL="1904924" indent="0">
              <a:buNone/>
              <a:defRPr sz="1300" b="1"/>
            </a:lvl6pPr>
            <a:lvl7pPr marL="2285909" indent="0">
              <a:buNone/>
              <a:defRPr sz="1300" b="1"/>
            </a:lvl7pPr>
            <a:lvl8pPr marL="2666893" indent="0">
              <a:buNone/>
              <a:defRPr sz="1300" b="1"/>
            </a:lvl8pPr>
            <a:lvl9pPr marL="3047878" indent="0">
              <a:buNone/>
              <a:defRPr sz="13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0069" y="2283618"/>
            <a:ext cx="4772472" cy="4148853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86938" y="1611869"/>
            <a:ext cx="4774347" cy="67175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700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00" b="1"/>
            </a:lvl4pPr>
            <a:lvl5pPr marL="1523939" indent="0">
              <a:buNone/>
              <a:defRPr sz="1300" b="1"/>
            </a:lvl5pPr>
            <a:lvl6pPr marL="1904924" indent="0">
              <a:buNone/>
              <a:defRPr sz="1300" b="1"/>
            </a:lvl6pPr>
            <a:lvl7pPr marL="2285909" indent="0">
              <a:buNone/>
              <a:defRPr sz="1300" b="1"/>
            </a:lvl7pPr>
            <a:lvl8pPr marL="2666893" indent="0">
              <a:buNone/>
              <a:defRPr sz="1300" b="1"/>
            </a:lvl8pPr>
            <a:lvl9pPr marL="3047878" indent="0">
              <a:buNone/>
              <a:defRPr sz="13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86938" y="2283618"/>
            <a:ext cx="4774347" cy="4148853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F85C2-0A3A-49A5-AEFF-B8105FF56D69}" type="datetime1">
              <a:rPr lang="ko-KR" altLang="en-US" smtClean="0"/>
              <a:t>2019-03-01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- </a:t>
            </a:r>
            <a:r>
              <a:rPr lang="ko-KR" altLang="en-US" smtClean="0"/>
              <a:t>서류전형 합격자에 한하여 개별 통보합니다</a:t>
            </a:r>
            <a:r>
              <a:rPr lang="en-US" altLang="ko-KR" smtClean="0"/>
              <a:t>. - </a:t>
            </a:r>
            <a:r>
              <a:rPr lang="ko-KR" altLang="en-US" smtClean="0"/>
              <a:t>본 오디션의 촬영</a:t>
            </a:r>
            <a:r>
              <a:rPr lang="en-US" altLang="ko-KR" smtClean="0"/>
              <a:t>/</a:t>
            </a:r>
            <a:r>
              <a:rPr lang="ko-KR" altLang="en-US" smtClean="0"/>
              <a:t>녹음에 발생되는 컨텐츠의 저작권은 </a:t>
            </a:r>
            <a:r>
              <a:rPr lang="en-US" altLang="ko-KR" smtClean="0"/>
              <a:t>FNC </a:t>
            </a:r>
            <a:r>
              <a:rPr lang="ko-KR" altLang="en-US" smtClean="0"/>
              <a:t>엔터테인먼트에 귀속됩니다</a:t>
            </a:r>
            <a:r>
              <a:rPr lang="en-US" altLang="ko-KR" smtClean="0"/>
              <a:t>.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8AEF-BABF-4876-9593-1A177291689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81A2C-0C25-47E6-8A6C-F288621E871F}" type="datetime1">
              <a:rPr lang="ko-KR" altLang="en-US" smtClean="0"/>
              <a:t>2019-03-01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- </a:t>
            </a:r>
            <a:r>
              <a:rPr lang="ko-KR" altLang="en-US" smtClean="0"/>
              <a:t>서류전형 합격자에 한하여 개별 통보합니다</a:t>
            </a:r>
            <a:r>
              <a:rPr lang="en-US" altLang="ko-KR" smtClean="0"/>
              <a:t>. - </a:t>
            </a:r>
            <a:r>
              <a:rPr lang="ko-KR" altLang="en-US" smtClean="0"/>
              <a:t>본 오디션의 촬영</a:t>
            </a:r>
            <a:r>
              <a:rPr lang="en-US" altLang="ko-KR" smtClean="0"/>
              <a:t>/</a:t>
            </a:r>
            <a:r>
              <a:rPr lang="ko-KR" altLang="en-US" smtClean="0"/>
              <a:t>녹음에 발생되는 컨텐츠의 저작권은 </a:t>
            </a:r>
            <a:r>
              <a:rPr lang="en-US" altLang="ko-KR" smtClean="0"/>
              <a:t>FNC </a:t>
            </a:r>
            <a:r>
              <a:rPr lang="ko-KR" altLang="en-US" smtClean="0"/>
              <a:t>엔터테인먼트에 귀속됩니다</a:t>
            </a:r>
            <a:r>
              <a:rPr lang="en-US" altLang="ko-KR" smtClean="0"/>
              <a:t>.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8AEF-BABF-4876-9593-1A177291689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236B1-950D-4F83-8889-35DED6D2C4BF}" type="datetime1">
              <a:rPr lang="ko-KR" altLang="en-US" smtClean="0"/>
              <a:t>2019-03-01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- </a:t>
            </a:r>
            <a:r>
              <a:rPr lang="ko-KR" altLang="en-US" smtClean="0"/>
              <a:t>서류전형 합격자에 한하여 개별 통보합니다</a:t>
            </a:r>
            <a:r>
              <a:rPr lang="en-US" altLang="ko-KR" smtClean="0"/>
              <a:t>. - </a:t>
            </a:r>
            <a:r>
              <a:rPr lang="ko-KR" altLang="en-US" smtClean="0"/>
              <a:t>본 오디션의 촬영</a:t>
            </a:r>
            <a:r>
              <a:rPr lang="en-US" altLang="ko-KR" smtClean="0"/>
              <a:t>/</a:t>
            </a:r>
            <a:r>
              <a:rPr lang="ko-KR" altLang="en-US" smtClean="0"/>
              <a:t>녹음에 발생되는 컨텐츠의 저작권은 </a:t>
            </a:r>
            <a:r>
              <a:rPr lang="en-US" altLang="ko-KR" smtClean="0"/>
              <a:t>FNC </a:t>
            </a:r>
            <a:r>
              <a:rPr lang="ko-KR" altLang="en-US" smtClean="0"/>
              <a:t>엔터테인먼트에 귀속됩니다</a:t>
            </a:r>
            <a:r>
              <a:rPr lang="en-US" altLang="ko-KR" smtClean="0"/>
              <a:t>.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8AEF-BABF-4876-9593-1A177291689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0070" y="286703"/>
            <a:ext cx="3553569" cy="1220153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23031" y="286710"/>
            <a:ext cx="6038254" cy="614576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40070" y="1506858"/>
            <a:ext cx="3553569" cy="4925616"/>
          </a:xfrm>
        </p:spPr>
        <p:txBody>
          <a:bodyPr/>
          <a:lstStyle>
            <a:lvl1pPr marL="0" indent="0">
              <a:buNone/>
              <a:defRPr sz="1200"/>
            </a:lvl1pPr>
            <a:lvl2pPr marL="380985" indent="0">
              <a:buNone/>
              <a:defRPr sz="1000"/>
            </a:lvl2pPr>
            <a:lvl3pPr marL="761970" indent="0">
              <a:buNone/>
              <a:defRPr sz="800"/>
            </a:lvl3pPr>
            <a:lvl4pPr marL="1142954" indent="0">
              <a:buNone/>
              <a:defRPr sz="700"/>
            </a:lvl4pPr>
            <a:lvl5pPr marL="1523939" indent="0">
              <a:buNone/>
              <a:defRPr sz="700"/>
            </a:lvl5pPr>
            <a:lvl6pPr marL="1904924" indent="0">
              <a:buNone/>
              <a:defRPr sz="700"/>
            </a:lvl6pPr>
            <a:lvl7pPr marL="2285909" indent="0">
              <a:buNone/>
              <a:defRPr sz="700"/>
            </a:lvl7pPr>
            <a:lvl8pPr marL="2666893" indent="0">
              <a:buNone/>
              <a:defRPr sz="700"/>
            </a:lvl8pPr>
            <a:lvl9pPr marL="3047878" indent="0">
              <a:buNone/>
              <a:defRPr sz="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35BE4-8979-40B1-B186-33775BF1B3AD}" type="datetime1">
              <a:rPr lang="ko-KR" altLang="en-US" smtClean="0"/>
              <a:t>2019-03-01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- </a:t>
            </a:r>
            <a:r>
              <a:rPr lang="ko-KR" altLang="en-US" smtClean="0"/>
              <a:t>서류전형 합격자에 한하여 개별 통보합니다</a:t>
            </a:r>
            <a:r>
              <a:rPr lang="en-US" altLang="ko-KR" smtClean="0"/>
              <a:t>. - </a:t>
            </a:r>
            <a:r>
              <a:rPr lang="ko-KR" altLang="en-US" smtClean="0"/>
              <a:t>본 오디션의 촬영</a:t>
            </a:r>
            <a:r>
              <a:rPr lang="en-US" altLang="ko-KR" smtClean="0"/>
              <a:t>/</a:t>
            </a:r>
            <a:r>
              <a:rPr lang="ko-KR" altLang="en-US" smtClean="0"/>
              <a:t>녹음에 발생되는 컨텐츠의 저작권은 </a:t>
            </a:r>
            <a:r>
              <a:rPr lang="en-US" altLang="ko-KR" smtClean="0"/>
              <a:t>FNC </a:t>
            </a:r>
            <a:r>
              <a:rPr lang="ko-KR" altLang="en-US" smtClean="0"/>
              <a:t>엔터테인먼트에 귀속됩니다</a:t>
            </a:r>
            <a:r>
              <a:rPr lang="en-US" altLang="ko-KR" smtClean="0"/>
              <a:t>.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8AEF-BABF-4876-9593-1A177291689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17142" y="5040630"/>
            <a:ext cx="6480810" cy="595075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117142" y="643414"/>
            <a:ext cx="6480810" cy="4320540"/>
          </a:xfrm>
        </p:spPr>
        <p:txBody>
          <a:bodyPr/>
          <a:lstStyle>
            <a:lvl1pPr marL="0" indent="0">
              <a:buNone/>
              <a:defRPr sz="2700"/>
            </a:lvl1pPr>
            <a:lvl2pPr marL="380985" indent="0">
              <a:buNone/>
              <a:defRPr sz="2300"/>
            </a:lvl2pPr>
            <a:lvl3pPr marL="761970" indent="0">
              <a:buNone/>
              <a:defRPr sz="2000"/>
            </a:lvl3pPr>
            <a:lvl4pPr marL="1142954" indent="0">
              <a:buNone/>
              <a:defRPr sz="1700"/>
            </a:lvl4pPr>
            <a:lvl5pPr marL="1523939" indent="0">
              <a:buNone/>
              <a:defRPr sz="1700"/>
            </a:lvl5pPr>
            <a:lvl6pPr marL="1904924" indent="0">
              <a:buNone/>
              <a:defRPr sz="1700"/>
            </a:lvl6pPr>
            <a:lvl7pPr marL="2285909" indent="0">
              <a:buNone/>
              <a:defRPr sz="1700"/>
            </a:lvl7pPr>
            <a:lvl8pPr marL="2666893" indent="0">
              <a:buNone/>
              <a:defRPr sz="1700"/>
            </a:lvl8pPr>
            <a:lvl9pPr marL="3047878" indent="0">
              <a:buNone/>
              <a:defRPr sz="17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117142" y="5635705"/>
            <a:ext cx="6480810" cy="845105"/>
          </a:xfrm>
        </p:spPr>
        <p:txBody>
          <a:bodyPr/>
          <a:lstStyle>
            <a:lvl1pPr marL="0" indent="0">
              <a:buNone/>
              <a:defRPr sz="1200"/>
            </a:lvl1pPr>
            <a:lvl2pPr marL="380985" indent="0">
              <a:buNone/>
              <a:defRPr sz="1000"/>
            </a:lvl2pPr>
            <a:lvl3pPr marL="761970" indent="0">
              <a:buNone/>
              <a:defRPr sz="800"/>
            </a:lvl3pPr>
            <a:lvl4pPr marL="1142954" indent="0">
              <a:buNone/>
              <a:defRPr sz="700"/>
            </a:lvl4pPr>
            <a:lvl5pPr marL="1523939" indent="0">
              <a:buNone/>
              <a:defRPr sz="700"/>
            </a:lvl5pPr>
            <a:lvl6pPr marL="1904924" indent="0">
              <a:buNone/>
              <a:defRPr sz="700"/>
            </a:lvl6pPr>
            <a:lvl7pPr marL="2285909" indent="0">
              <a:buNone/>
              <a:defRPr sz="700"/>
            </a:lvl7pPr>
            <a:lvl8pPr marL="2666893" indent="0">
              <a:buNone/>
              <a:defRPr sz="700"/>
            </a:lvl8pPr>
            <a:lvl9pPr marL="3047878" indent="0">
              <a:buNone/>
              <a:defRPr sz="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6A2FD-135E-4A2D-BFC2-29D4C771ED39}" type="datetime1">
              <a:rPr lang="ko-KR" altLang="en-US" smtClean="0"/>
              <a:t>2019-03-01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- </a:t>
            </a:r>
            <a:r>
              <a:rPr lang="ko-KR" altLang="en-US" smtClean="0"/>
              <a:t>서류전형 합격자에 한하여 개별 통보합니다</a:t>
            </a:r>
            <a:r>
              <a:rPr lang="en-US" altLang="ko-KR" smtClean="0"/>
              <a:t>. - </a:t>
            </a:r>
            <a:r>
              <a:rPr lang="ko-KR" altLang="en-US" smtClean="0"/>
              <a:t>본 오디션의 촬영</a:t>
            </a:r>
            <a:r>
              <a:rPr lang="en-US" altLang="ko-KR" smtClean="0"/>
              <a:t>/</a:t>
            </a:r>
            <a:r>
              <a:rPr lang="ko-KR" altLang="en-US" smtClean="0"/>
              <a:t>녹음에 발생되는 컨텐츠의 저작권은 </a:t>
            </a:r>
            <a:r>
              <a:rPr lang="en-US" altLang="ko-KR" smtClean="0"/>
              <a:t>FNC </a:t>
            </a:r>
            <a:r>
              <a:rPr lang="ko-KR" altLang="en-US" smtClean="0"/>
              <a:t>엔터테인먼트에 귀속됩니다</a:t>
            </a:r>
            <a:r>
              <a:rPr lang="en-US" altLang="ko-KR" smtClean="0"/>
              <a:t>.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8AEF-BABF-4876-9593-1A177291689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540069" y="288370"/>
            <a:ext cx="9721215" cy="1200150"/>
          </a:xfrm>
          <a:prstGeom prst="rect">
            <a:avLst/>
          </a:prstGeom>
        </p:spPr>
        <p:txBody>
          <a:bodyPr vert="horz" lIns="76197" tIns="38098" rIns="76197" bIns="38098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0069" y="1680217"/>
            <a:ext cx="9721215" cy="4752261"/>
          </a:xfrm>
          <a:prstGeom prst="rect">
            <a:avLst/>
          </a:prstGeom>
        </p:spPr>
        <p:txBody>
          <a:bodyPr vert="horz" lIns="76197" tIns="38098" rIns="76197" bIns="38098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40069" y="6674175"/>
            <a:ext cx="2520315" cy="383382"/>
          </a:xfrm>
          <a:prstGeom prst="rect">
            <a:avLst/>
          </a:prstGeom>
        </p:spPr>
        <p:txBody>
          <a:bodyPr vert="horz" lIns="76197" tIns="38098" rIns="76197" bIns="38098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D3C6F0-26CA-4BC3-B81B-C09C8CCAE451}" type="datetime1">
              <a:rPr lang="ko-KR" altLang="en-US" smtClean="0"/>
              <a:t>2019-03-01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90465" y="6674175"/>
            <a:ext cx="3420428" cy="383382"/>
          </a:xfrm>
          <a:prstGeom prst="rect">
            <a:avLst/>
          </a:prstGeom>
        </p:spPr>
        <p:txBody>
          <a:bodyPr vert="horz" lIns="76197" tIns="38098" rIns="76197" bIns="38098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/>
              <a:t>- </a:t>
            </a:r>
            <a:r>
              <a:rPr lang="ko-KR" altLang="en-US" smtClean="0"/>
              <a:t>서류전형 합격자에 한하여 개별 통보합니다</a:t>
            </a:r>
            <a:r>
              <a:rPr lang="en-US" altLang="ko-KR" smtClean="0"/>
              <a:t>. - </a:t>
            </a:r>
            <a:r>
              <a:rPr lang="ko-KR" altLang="en-US" smtClean="0"/>
              <a:t>본 오디션의 촬영</a:t>
            </a:r>
            <a:r>
              <a:rPr lang="en-US" altLang="ko-KR" smtClean="0"/>
              <a:t>/</a:t>
            </a:r>
            <a:r>
              <a:rPr lang="ko-KR" altLang="en-US" smtClean="0"/>
              <a:t>녹음에 발생되는 컨텐츠의 저작권은 </a:t>
            </a:r>
            <a:r>
              <a:rPr lang="en-US" altLang="ko-KR" smtClean="0"/>
              <a:t>FNC </a:t>
            </a:r>
            <a:r>
              <a:rPr lang="ko-KR" altLang="en-US" smtClean="0"/>
              <a:t>엔터테인먼트에 귀속됩니다</a:t>
            </a:r>
            <a:r>
              <a:rPr lang="en-US" altLang="ko-KR" smtClean="0"/>
              <a:t>.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740969" y="6674175"/>
            <a:ext cx="2520315" cy="383382"/>
          </a:xfrm>
          <a:prstGeom prst="rect">
            <a:avLst/>
          </a:prstGeom>
        </p:spPr>
        <p:txBody>
          <a:bodyPr vert="horz" lIns="76197" tIns="38098" rIns="76197" bIns="38098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78AEF-BABF-4876-9593-1A177291689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761970" rtl="0" eaLnBrk="1" latinLnBrk="1" hangingPunct="1">
        <a:spcBef>
          <a:spcPct val="0"/>
        </a:spcBef>
        <a:buNone/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39" indent="-285739" algn="l" defTabSz="761970" rtl="0" eaLnBrk="1" latinLnBrk="1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19100" indent="-238115" algn="l" defTabSz="761970" rtl="0" eaLnBrk="1" latinLnBrk="1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1" hangingPunct="1">
        <a:spcBef>
          <a:spcPct val="20000"/>
        </a:spcBef>
        <a:buFont typeface="Arial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1" hangingPunct="1">
        <a:spcBef>
          <a:spcPct val="20000"/>
        </a:spcBef>
        <a:buFont typeface="Arial" pitchFamily="34" charset="0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1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761970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1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부제목 2"/>
          <p:cNvSpPr txBox="1">
            <a:spLocks/>
          </p:cNvSpPr>
          <p:nvPr/>
        </p:nvSpPr>
        <p:spPr>
          <a:xfrm>
            <a:off x="6336779" y="792138"/>
            <a:ext cx="4104456" cy="6552728"/>
          </a:xfrm>
          <a:prstGeom prst="rect">
            <a:avLst/>
          </a:prstGeom>
        </p:spPr>
        <p:txBody>
          <a:bodyPr vert="horz" lIns="76197" tIns="38098" rIns="76197" bIns="38098" rtlCol="0">
            <a:normAutofit/>
          </a:bodyPr>
          <a:lstStyle>
            <a:lvl1pPr marL="0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0985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61970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2954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23939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4924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85909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666893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47878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ko-KR" sz="1700" b="1" dirty="0" smtClean="0">
                <a:solidFill>
                  <a:schemeClr val="tx1"/>
                </a:solidFill>
              </a:rPr>
              <a:t>(</a:t>
            </a:r>
            <a:r>
              <a:rPr lang="ko-KR" altLang="en-US" sz="1700" b="1" dirty="0" smtClean="0">
                <a:solidFill>
                  <a:schemeClr val="tx1"/>
                </a:solidFill>
              </a:rPr>
              <a:t>이름</a:t>
            </a:r>
            <a:r>
              <a:rPr lang="en-US" altLang="ko-KR" sz="17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en-US" altLang="ko-KR" sz="1100" dirty="0" smtClean="0">
              <a:solidFill>
                <a:schemeClr val="tx1"/>
              </a:solidFill>
            </a:endParaRPr>
          </a:p>
          <a:p>
            <a:pPr algn="l"/>
            <a:r>
              <a:rPr lang="en-US" altLang="ko-KR" sz="1100" dirty="0" smtClean="0">
                <a:solidFill>
                  <a:schemeClr val="tx1"/>
                </a:solidFill>
              </a:rPr>
              <a:t>(</a:t>
            </a:r>
            <a:r>
              <a:rPr lang="ko-KR" altLang="en-US" sz="1100" dirty="0" smtClean="0">
                <a:solidFill>
                  <a:schemeClr val="tx1"/>
                </a:solidFill>
              </a:rPr>
              <a:t>         </a:t>
            </a:r>
            <a:r>
              <a:rPr lang="en-US" altLang="ko-KR" sz="1100" dirty="0" smtClean="0">
                <a:solidFill>
                  <a:schemeClr val="tx1"/>
                </a:solidFill>
              </a:rPr>
              <a:t>)</a:t>
            </a:r>
            <a:r>
              <a:rPr lang="ko-KR" altLang="en-US" sz="1100" dirty="0" smtClean="0">
                <a:solidFill>
                  <a:schemeClr val="tx1"/>
                </a:solidFill>
              </a:rPr>
              <a:t>년생 </a:t>
            </a:r>
            <a:r>
              <a:rPr lang="en-US" altLang="ko-KR" sz="1100" dirty="0" smtClean="0">
                <a:solidFill>
                  <a:schemeClr val="tx1"/>
                </a:solidFill>
              </a:rPr>
              <a:t>/ (      )</a:t>
            </a:r>
            <a:r>
              <a:rPr lang="ko-KR" altLang="en-US" sz="1100" dirty="0" smtClean="0">
                <a:solidFill>
                  <a:schemeClr val="tx1"/>
                </a:solidFill>
              </a:rPr>
              <a:t>세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pPr algn="l"/>
            <a:r>
              <a:rPr lang="en-US" altLang="ko-KR" sz="1100" dirty="0" smtClean="0">
                <a:solidFill>
                  <a:schemeClr val="tx1"/>
                </a:solidFill>
              </a:rPr>
              <a:t>(         )cm / (        )kg</a:t>
            </a:r>
          </a:p>
          <a:p>
            <a:pPr algn="l"/>
            <a:r>
              <a:rPr lang="en-US" altLang="ko-KR" sz="1100" dirty="0" smtClean="0">
                <a:solidFill>
                  <a:schemeClr val="tx1"/>
                </a:solidFill>
              </a:rPr>
              <a:t>( </a:t>
            </a:r>
            <a:r>
              <a:rPr lang="ko-KR" altLang="en-US" sz="1100" dirty="0" smtClean="0">
                <a:solidFill>
                  <a:schemeClr val="tx1"/>
                </a:solidFill>
              </a:rPr>
              <a:t>성별 </a:t>
            </a:r>
            <a:r>
              <a:rPr lang="en-US" altLang="ko-KR" sz="1100" dirty="0" smtClean="0">
                <a:solidFill>
                  <a:schemeClr val="tx1"/>
                </a:solidFill>
              </a:rPr>
              <a:t>)</a:t>
            </a:r>
            <a:endParaRPr lang="en-US" altLang="ko-KR" sz="1100" dirty="0">
              <a:solidFill>
                <a:schemeClr val="tx1"/>
              </a:solidFill>
            </a:endParaRPr>
          </a:p>
          <a:p>
            <a:pPr algn="l"/>
            <a:r>
              <a:rPr lang="en-US" altLang="ko-KR" sz="1100" dirty="0" smtClean="0">
                <a:solidFill>
                  <a:schemeClr val="tx1"/>
                </a:solidFill>
              </a:rPr>
              <a:t> </a:t>
            </a:r>
          </a:p>
          <a:p>
            <a:pPr algn="l"/>
            <a:endParaRPr lang="en-US" altLang="ko-KR" sz="1100" dirty="0">
              <a:solidFill>
                <a:schemeClr val="tx1"/>
              </a:solidFill>
            </a:endParaRPr>
          </a:p>
          <a:p>
            <a:pPr algn="l"/>
            <a:r>
              <a:rPr lang="ko-KR" altLang="en-US" sz="1100" b="1" dirty="0" smtClean="0">
                <a:solidFill>
                  <a:schemeClr val="tx1"/>
                </a:solidFill>
              </a:rPr>
              <a:t>거주지</a:t>
            </a:r>
            <a:endParaRPr lang="en-US" altLang="ko-KR" sz="11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ko-KR" sz="1100" dirty="0" smtClean="0">
                <a:solidFill>
                  <a:schemeClr val="tx1"/>
                </a:solidFill>
              </a:rPr>
              <a:t>(</a:t>
            </a:r>
            <a:r>
              <a:rPr lang="ko-KR" altLang="en-US" sz="1100" dirty="0">
                <a:solidFill>
                  <a:schemeClr val="tx1"/>
                </a:solidFill>
              </a:rPr>
              <a:t> </a:t>
            </a:r>
            <a:r>
              <a:rPr lang="ko-KR" altLang="en-US" sz="1100" dirty="0" smtClean="0">
                <a:solidFill>
                  <a:schemeClr val="tx1"/>
                </a:solidFill>
              </a:rPr>
              <a:t>                                                                           </a:t>
            </a:r>
            <a:r>
              <a:rPr lang="en-US" altLang="ko-KR" sz="1100" dirty="0" smtClean="0">
                <a:solidFill>
                  <a:schemeClr val="tx1"/>
                </a:solidFill>
              </a:rPr>
              <a:t>)</a:t>
            </a:r>
            <a:endParaRPr lang="en-US" altLang="ko-KR" sz="1100" dirty="0">
              <a:solidFill>
                <a:schemeClr val="tx1"/>
              </a:solidFill>
            </a:endParaRPr>
          </a:p>
          <a:p>
            <a:pPr algn="l"/>
            <a:endParaRPr lang="en-US" altLang="ko-KR" sz="1100" b="1" dirty="0" smtClean="0">
              <a:solidFill>
                <a:schemeClr val="tx1"/>
              </a:solidFill>
            </a:endParaRPr>
          </a:p>
          <a:p>
            <a:pPr algn="l"/>
            <a:r>
              <a:rPr lang="ko-KR" altLang="en-US" sz="1100" b="1" dirty="0" smtClean="0">
                <a:solidFill>
                  <a:schemeClr val="tx1"/>
                </a:solidFill>
              </a:rPr>
              <a:t>연락처</a:t>
            </a:r>
            <a:endParaRPr lang="en-US" altLang="ko-KR" sz="11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ko-KR" sz="1100" dirty="0" smtClean="0">
                <a:solidFill>
                  <a:schemeClr val="tx1"/>
                </a:solidFill>
              </a:rPr>
              <a:t>(010-                           )</a:t>
            </a:r>
          </a:p>
          <a:p>
            <a:pPr algn="l"/>
            <a:endParaRPr lang="en-US" altLang="ko-KR" sz="1100" b="1" dirty="0">
              <a:solidFill>
                <a:schemeClr val="tx1"/>
              </a:solidFill>
            </a:endParaRPr>
          </a:p>
          <a:p>
            <a:pPr algn="l"/>
            <a:r>
              <a:rPr lang="ko-KR" altLang="en-US" sz="1100" b="1" dirty="0" smtClean="0">
                <a:solidFill>
                  <a:schemeClr val="tx1"/>
                </a:solidFill>
              </a:rPr>
              <a:t>취미</a:t>
            </a:r>
            <a:r>
              <a:rPr lang="en-US" altLang="ko-KR" sz="1100" b="1" dirty="0" smtClean="0">
                <a:solidFill>
                  <a:schemeClr val="tx1"/>
                </a:solidFill>
              </a:rPr>
              <a:t>/</a:t>
            </a:r>
            <a:r>
              <a:rPr lang="ko-KR" altLang="en-US" sz="1100" b="1" dirty="0" smtClean="0">
                <a:solidFill>
                  <a:schemeClr val="tx1"/>
                </a:solidFill>
              </a:rPr>
              <a:t>특기</a:t>
            </a:r>
            <a:endParaRPr lang="en-US" altLang="ko-KR" sz="11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ko-KR" sz="1100" dirty="0" smtClean="0">
                <a:solidFill>
                  <a:schemeClr val="tx1"/>
                </a:solidFill>
              </a:rPr>
              <a:t>(                                     /                                      )</a:t>
            </a:r>
            <a:endParaRPr lang="en-US" altLang="ko-KR" sz="1100" dirty="0">
              <a:solidFill>
                <a:schemeClr val="tx1"/>
              </a:solidFill>
            </a:endParaRPr>
          </a:p>
          <a:p>
            <a:pPr algn="l"/>
            <a:endParaRPr lang="en-US" altLang="ko-KR" sz="1100" b="1" dirty="0">
              <a:solidFill>
                <a:schemeClr val="tx1"/>
              </a:solidFill>
            </a:endParaRPr>
          </a:p>
          <a:p>
            <a:pPr algn="l"/>
            <a:r>
              <a:rPr lang="ko-KR" altLang="en-US" sz="1100" b="1" dirty="0" smtClean="0">
                <a:solidFill>
                  <a:schemeClr val="tx1"/>
                </a:solidFill>
              </a:rPr>
              <a:t>학력</a:t>
            </a:r>
            <a:endParaRPr lang="en-US" altLang="ko-KR" sz="11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ko-KR" sz="1100" dirty="0" smtClean="0">
                <a:solidFill>
                  <a:schemeClr val="tx1"/>
                </a:solidFill>
              </a:rPr>
              <a:t>(                                                                            )</a:t>
            </a:r>
          </a:p>
          <a:p>
            <a:pPr algn="l"/>
            <a:endParaRPr lang="en-US" altLang="ko-KR" sz="1100" b="1" dirty="0">
              <a:solidFill>
                <a:schemeClr val="tx1"/>
              </a:solidFill>
            </a:endParaRPr>
          </a:p>
          <a:p>
            <a:pPr algn="l"/>
            <a:r>
              <a:rPr lang="ko-KR" altLang="en-US" sz="1100" b="1" dirty="0" smtClean="0">
                <a:solidFill>
                  <a:schemeClr val="tx1"/>
                </a:solidFill>
              </a:rPr>
              <a:t>경력사항</a:t>
            </a:r>
            <a:endParaRPr lang="en-US" altLang="ko-KR" sz="11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ko-KR" sz="1100" dirty="0" smtClean="0">
                <a:solidFill>
                  <a:schemeClr val="tx1"/>
                </a:solidFill>
              </a:rPr>
              <a:t>-</a:t>
            </a:r>
          </a:p>
          <a:p>
            <a:pPr algn="l"/>
            <a:r>
              <a:rPr lang="en-US" altLang="ko-KR" sz="1100" dirty="0" smtClean="0">
                <a:solidFill>
                  <a:schemeClr val="tx1"/>
                </a:solidFill>
              </a:rPr>
              <a:t>-</a:t>
            </a:r>
          </a:p>
          <a:p>
            <a:pPr algn="l"/>
            <a:r>
              <a:rPr lang="en-US" altLang="ko-KR" sz="1100" dirty="0" smtClean="0">
                <a:solidFill>
                  <a:schemeClr val="tx1"/>
                </a:solidFill>
              </a:rPr>
              <a:t>-</a:t>
            </a:r>
          </a:p>
          <a:p>
            <a:pPr algn="l"/>
            <a:r>
              <a:rPr lang="en-US" altLang="ko-KR" sz="1100" dirty="0" smtClean="0">
                <a:solidFill>
                  <a:schemeClr val="tx1"/>
                </a:solidFill>
              </a:rPr>
              <a:t>-</a:t>
            </a:r>
          </a:p>
          <a:p>
            <a:pPr algn="l"/>
            <a:endParaRPr lang="en-US" altLang="ko-KR" sz="1100" dirty="0">
              <a:solidFill>
                <a:schemeClr val="tx1"/>
              </a:solidFill>
            </a:endParaRPr>
          </a:p>
          <a:p>
            <a:pPr algn="l"/>
            <a:endParaRPr lang="en-US" altLang="ko-KR" sz="1100" dirty="0" smtClean="0">
              <a:solidFill>
                <a:schemeClr val="tx1"/>
              </a:solidFill>
            </a:endParaRPr>
          </a:p>
          <a:p>
            <a:pPr algn="l"/>
            <a:endParaRPr lang="en-US" altLang="ko-KR" sz="1100" dirty="0" smtClean="0">
              <a:solidFill>
                <a:schemeClr val="tx1"/>
              </a:solidFill>
            </a:endParaRPr>
          </a:p>
          <a:p>
            <a:pPr algn="l"/>
            <a:endParaRPr lang="en-US" altLang="ko-KR" sz="1100" dirty="0" smtClean="0">
              <a:solidFill>
                <a:schemeClr val="tx1"/>
              </a:solidFill>
            </a:endParaRPr>
          </a:p>
          <a:p>
            <a:pPr algn="l"/>
            <a:endParaRPr lang="en-US" altLang="ko-KR" sz="1100" dirty="0" smtClean="0">
              <a:solidFill>
                <a:schemeClr val="tx1"/>
              </a:solidFill>
            </a:endParaRPr>
          </a:p>
          <a:p>
            <a:pPr algn="l"/>
            <a:endParaRPr lang="en-US" altLang="ko-KR" sz="1100" dirty="0" smtClean="0">
              <a:solidFill>
                <a:schemeClr val="tx1"/>
              </a:solidFill>
            </a:endParaRPr>
          </a:p>
          <a:p>
            <a:pPr algn="l"/>
            <a:endParaRPr lang="en-US" altLang="ko-KR" sz="1100" dirty="0" smtClean="0">
              <a:solidFill>
                <a:schemeClr val="tx1"/>
              </a:solidFill>
            </a:endParaRPr>
          </a:p>
          <a:p>
            <a:pPr algn="l"/>
            <a:endParaRPr lang="en-US" altLang="ko-KR" sz="1100" dirty="0" smtClean="0">
              <a:solidFill>
                <a:schemeClr val="tx1"/>
              </a:solidFill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224211" y="864146"/>
            <a:ext cx="3888432" cy="5184576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부제목 2"/>
          <p:cNvSpPr txBox="1">
            <a:spLocks/>
          </p:cNvSpPr>
          <p:nvPr/>
        </p:nvSpPr>
        <p:spPr>
          <a:xfrm>
            <a:off x="2736379" y="3024386"/>
            <a:ext cx="864096" cy="288032"/>
          </a:xfrm>
          <a:prstGeom prst="rect">
            <a:avLst/>
          </a:prstGeom>
        </p:spPr>
        <p:txBody>
          <a:bodyPr vert="horz" lIns="76197" tIns="38098" rIns="76197" bIns="38098" rtlCol="0">
            <a:normAutofit/>
          </a:bodyPr>
          <a:lstStyle>
            <a:lvl1pPr marL="0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0985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61970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2954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23939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4924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85909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666893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47878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100" dirty="0" smtClean="0">
                <a:solidFill>
                  <a:schemeClr val="tx1"/>
                </a:solidFill>
              </a:rPr>
              <a:t>사진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107" y="6552778"/>
            <a:ext cx="1261594" cy="438601"/>
          </a:xfrm>
          <a:prstGeom prst="rect">
            <a:avLst/>
          </a:prstGeom>
        </p:spPr>
      </p:pic>
      <p:sp>
        <p:nvSpPr>
          <p:cNvPr id="9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288107" y="6561321"/>
            <a:ext cx="7830890" cy="504779"/>
          </a:xfrm>
        </p:spPr>
        <p:txBody>
          <a:bodyPr/>
          <a:lstStyle/>
          <a:p>
            <a:pPr algn="l"/>
            <a:r>
              <a:rPr lang="en-US" altLang="ko-KR" dirty="0"/>
              <a:t>- </a:t>
            </a:r>
            <a:r>
              <a:rPr lang="ko-KR" altLang="en-US" dirty="0"/>
              <a:t>개인정보 수집</a:t>
            </a:r>
            <a:r>
              <a:rPr lang="en-US" altLang="ko-KR" dirty="0"/>
              <a:t>·</a:t>
            </a:r>
            <a:r>
              <a:rPr lang="ko-KR" altLang="en-US" dirty="0"/>
              <a:t>이용∙제공 동의서 다운로드 후 함께 </a:t>
            </a:r>
            <a:r>
              <a:rPr lang="ko-KR" altLang="en-US" dirty="0" smtClean="0"/>
              <a:t>제출합니다</a:t>
            </a:r>
            <a:r>
              <a:rPr lang="en-US" altLang="ko-KR" dirty="0"/>
              <a:t>.</a:t>
            </a:r>
          </a:p>
          <a:p>
            <a:pPr algn="l"/>
            <a:r>
              <a:rPr lang="en-US" altLang="ko-KR" dirty="0"/>
              <a:t>- </a:t>
            </a:r>
            <a:r>
              <a:rPr lang="ko-KR" altLang="en-US" dirty="0"/>
              <a:t>서류전형 합격자에 한하여 개별 </a:t>
            </a:r>
            <a:r>
              <a:rPr lang="ko-KR" altLang="en-US" dirty="0" smtClean="0"/>
              <a:t>통보합니다</a:t>
            </a:r>
            <a:r>
              <a:rPr lang="en-US" altLang="ko-KR" dirty="0"/>
              <a:t>.</a:t>
            </a:r>
          </a:p>
          <a:p>
            <a:pPr algn="l"/>
            <a:r>
              <a:rPr lang="en-US" altLang="ko-KR" dirty="0"/>
              <a:t>- </a:t>
            </a:r>
            <a:r>
              <a:rPr lang="ko-KR" altLang="en-US" dirty="0"/>
              <a:t>본 오디션의 촬영</a:t>
            </a:r>
            <a:r>
              <a:rPr lang="en-US" altLang="ko-KR" dirty="0"/>
              <a:t>/</a:t>
            </a:r>
            <a:r>
              <a:rPr lang="ko-KR" altLang="en-US" dirty="0"/>
              <a:t>녹음에 발생되는 </a:t>
            </a:r>
            <a:r>
              <a:rPr lang="ko-KR" altLang="en-US" dirty="0" err="1"/>
              <a:t>컨텐츠의</a:t>
            </a:r>
            <a:r>
              <a:rPr lang="ko-KR" altLang="en-US" dirty="0"/>
              <a:t> 저작권은 </a:t>
            </a:r>
            <a:r>
              <a:rPr lang="en-US" altLang="ko-KR" dirty="0"/>
              <a:t>FNC </a:t>
            </a:r>
            <a:r>
              <a:rPr lang="ko-KR" altLang="en-US" dirty="0"/>
              <a:t>엔터테인먼트에 </a:t>
            </a:r>
            <a:r>
              <a:rPr lang="ko-KR" altLang="en-US" dirty="0" smtClean="0"/>
              <a:t>귀속됩니다</a:t>
            </a:r>
            <a:r>
              <a:rPr lang="en-US" altLang="ko-K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625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224211" y="864146"/>
            <a:ext cx="3888432" cy="5184576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부제목 2"/>
          <p:cNvSpPr txBox="1">
            <a:spLocks/>
          </p:cNvSpPr>
          <p:nvPr/>
        </p:nvSpPr>
        <p:spPr>
          <a:xfrm>
            <a:off x="2736379" y="3024386"/>
            <a:ext cx="864096" cy="288032"/>
          </a:xfrm>
          <a:prstGeom prst="rect">
            <a:avLst/>
          </a:prstGeom>
        </p:spPr>
        <p:txBody>
          <a:bodyPr vert="horz" lIns="76197" tIns="38098" rIns="76197" bIns="38098" rtlCol="0">
            <a:normAutofit/>
          </a:bodyPr>
          <a:lstStyle>
            <a:lvl1pPr marL="0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0985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61970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2954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23939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4924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85909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666893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47878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100" dirty="0" smtClean="0">
                <a:solidFill>
                  <a:schemeClr val="tx1"/>
                </a:solidFill>
              </a:rPr>
              <a:t>사진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976739" y="864146"/>
            <a:ext cx="3888432" cy="5184576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부제목 2"/>
          <p:cNvSpPr txBox="1">
            <a:spLocks/>
          </p:cNvSpPr>
          <p:nvPr/>
        </p:nvSpPr>
        <p:spPr>
          <a:xfrm>
            <a:off x="7488907" y="3024386"/>
            <a:ext cx="864096" cy="288032"/>
          </a:xfrm>
          <a:prstGeom prst="rect">
            <a:avLst/>
          </a:prstGeom>
        </p:spPr>
        <p:txBody>
          <a:bodyPr vert="horz" lIns="76197" tIns="38098" rIns="76197" bIns="38098" rtlCol="0">
            <a:normAutofit/>
          </a:bodyPr>
          <a:lstStyle>
            <a:lvl1pPr marL="0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0985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61970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2954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23939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904924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85909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666893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47878" indent="0" algn="ctr" defTabSz="761970" rtl="0" eaLnBrk="1" latinLnBrk="1" hangingPunct="1">
              <a:spcBef>
                <a:spcPct val="20000"/>
              </a:spcBef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100" dirty="0" smtClean="0">
                <a:solidFill>
                  <a:schemeClr val="tx1"/>
                </a:solidFill>
              </a:rPr>
              <a:t>사진</a:t>
            </a:r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  <a:p>
            <a:endParaRPr lang="en-US" altLang="ko-KR" sz="1100" dirty="0" smtClean="0">
              <a:solidFill>
                <a:schemeClr val="tx1"/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107" y="6552778"/>
            <a:ext cx="1261594" cy="438601"/>
          </a:xfrm>
          <a:prstGeom prst="rect">
            <a:avLst/>
          </a:prstGeom>
        </p:spPr>
      </p:pic>
      <p:sp>
        <p:nvSpPr>
          <p:cNvPr id="9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288107" y="6561321"/>
            <a:ext cx="7830890" cy="504779"/>
          </a:xfrm>
        </p:spPr>
        <p:txBody>
          <a:bodyPr/>
          <a:lstStyle/>
          <a:p>
            <a:pPr algn="l"/>
            <a:r>
              <a:rPr lang="en-US" altLang="ko-KR" dirty="0"/>
              <a:t>- </a:t>
            </a:r>
            <a:r>
              <a:rPr lang="ko-KR" altLang="en-US" dirty="0"/>
              <a:t>개인정보 수집</a:t>
            </a:r>
            <a:r>
              <a:rPr lang="en-US" altLang="ko-KR" dirty="0"/>
              <a:t>·</a:t>
            </a:r>
            <a:r>
              <a:rPr lang="ko-KR" altLang="en-US" dirty="0"/>
              <a:t>이용∙제공 동의서 다운로드 후 함께 </a:t>
            </a:r>
            <a:r>
              <a:rPr lang="ko-KR" altLang="en-US" dirty="0" smtClean="0"/>
              <a:t>제출합니다</a:t>
            </a:r>
            <a:r>
              <a:rPr lang="en-US" altLang="ko-KR" dirty="0"/>
              <a:t>.</a:t>
            </a:r>
          </a:p>
          <a:p>
            <a:pPr algn="l"/>
            <a:r>
              <a:rPr lang="en-US" altLang="ko-KR" dirty="0"/>
              <a:t>- </a:t>
            </a:r>
            <a:r>
              <a:rPr lang="ko-KR" altLang="en-US" dirty="0"/>
              <a:t>서류전형 합격자에 한하여 개별 통보합니다</a:t>
            </a:r>
            <a:r>
              <a:rPr lang="en-US" altLang="ko-KR" dirty="0"/>
              <a:t>.</a:t>
            </a:r>
          </a:p>
          <a:p>
            <a:pPr algn="l"/>
            <a:r>
              <a:rPr lang="en-US" altLang="ko-KR" dirty="0"/>
              <a:t>- </a:t>
            </a:r>
            <a:r>
              <a:rPr lang="ko-KR" altLang="en-US" dirty="0"/>
              <a:t>본 오디션의 촬영</a:t>
            </a:r>
            <a:r>
              <a:rPr lang="en-US" altLang="ko-KR" dirty="0"/>
              <a:t>/</a:t>
            </a:r>
            <a:r>
              <a:rPr lang="ko-KR" altLang="en-US" dirty="0"/>
              <a:t>녹음에 발생되는 </a:t>
            </a:r>
            <a:r>
              <a:rPr lang="ko-KR" altLang="en-US" dirty="0" err="1"/>
              <a:t>컨텐츠의</a:t>
            </a:r>
            <a:r>
              <a:rPr lang="ko-KR" altLang="en-US" dirty="0"/>
              <a:t> 저작권은 </a:t>
            </a:r>
            <a:r>
              <a:rPr lang="en-US" altLang="ko-KR" dirty="0"/>
              <a:t>FNC </a:t>
            </a:r>
            <a:r>
              <a:rPr lang="ko-KR" altLang="en-US" dirty="0"/>
              <a:t>엔터테인먼트에 귀속됩니다</a:t>
            </a:r>
            <a:r>
              <a:rPr lang="en-US" altLang="ko-K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8907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1117</TotalTime>
  <Words>113</Words>
  <Application>Microsoft Office PowerPoint</Application>
  <PresentationFormat>사용자 지정</PresentationFormat>
  <Paragraphs>53</Paragraphs>
  <Slides>2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Registered User</dc:creator>
  <cp:lastModifiedBy>FNC ENT</cp:lastModifiedBy>
  <cp:revision>143</cp:revision>
  <cp:lastPrinted>2017-09-11T07:01:39Z</cp:lastPrinted>
  <dcterms:created xsi:type="dcterms:W3CDTF">2015-04-17T01:57:43Z</dcterms:created>
  <dcterms:modified xsi:type="dcterms:W3CDTF">2019-03-01T02:14:52Z</dcterms:modified>
</cp:coreProperties>
</file>